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303" r:id="rId3"/>
    <p:sldId id="265" r:id="rId4"/>
    <p:sldId id="306" r:id="rId5"/>
    <p:sldId id="300" r:id="rId6"/>
    <p:sldId id="307" r:id="rId7"/>
    <p:sldId id="305" r:id="rId8"/>
  </p:sldIdLst>
  <p:sldSz cx="12192000" cy="6858000"/>
  <p:notesSz cx="6881813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7">
          <p15:clr>
            <a:srgbClr val="A4A3A4"/>
          </p15:clr>
        </p15:guide>
        <p15:guide id="2" pos="4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>
        <p:guide orient="horz" pos="647"/>
        <p:guide pos="4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833ABE-3182-4391-8004-D2A9134F82B5}" type="doc">
      <dgm:prSet loTypeId="urn:microsoft.com/office/officeart/2005/8/layout/radial5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FE682D85-D762-4ED9-BF9C-21DF6794B2CE}">
      <dgm:prSet phldrT="[Text]"/>
      <dgm:spPr/>
      <dgm:t>
        <a:bodyPr/>
        <a:lstStyle/>
        <a:p>
          <a:r>
            <a:rPr lang="es-MX" dirty="0"/>
            <a:t>OBJETIVOS</a:t>
          </a:r>
        </a:p>
      </dgm:t>
    </dgm:pt>
    <dgm:pt modelId="{E84BA720-D1B0-4488-8865-5F5467F4FC2C}" type="parTrans" cxnId="{405B3667-ABF5-4AC9-92FD-FD4EEAF0226B}">
      <dgm:prSet/>
      <dgm:spPr/>
      <dgm:t>
        <a:bodyPr/>
        <a:lstStyle/>
        <a:p>
          <a:endParaRPr lang="es-MX"/>
        </a:p>
      </dgm:t>
    </dgm:pt>
    <dgm:pt modelId="{9829CA26-30EA-49E1-8EFF-12EA9262F8E4}" type="sibTrans" cxnId="{405B3667-ABF5-4AC9-92FD-FD4EEAF0226B}">
      <dgm:prSet/>
      <dgm:spPr/>
      <dgm:t>
        <a:bodyPr/>
        <a:lstStyle/>
        <a:p>
          <a:endParaRPr lang="es-MX"/>
        </a:p>
      </dgm:t>
    </dgm:pt>
    <dgm:pt modelId="{FB4BC248-595C-4CF7-AE05-27107E9270A1}">
      <dgm:prSet phldrT="[Text]"/>
      <dgm:spPr/>
      <dgm:t>
        <a:bodyPr/>
        <a:lstStyle/>
        <a:p>
          <a:r>
            <a:rPr lang="es-MX" dirty="0"/>
            <a:t>Satisfacción del cliente</a:t>
          </a:r>
        </a:p>
      </dgm:t>
    </dgm:pt>
    <dgm:pt modelId="{A9EABE3A-F901-4905-A114-4DBDFB415ADB}" type="parTrans" cxnId="{341584EE-0DAC-44B5-B745-968FBB16D670}">
      <dgm:prSet/>
      <dgm:spPr/>
      <dgm:t>
        <a:bodyPr/>
        <a:lstStyle/>
        <a:p>
          <a:endParaRPr lang="es-MX"/>
        </a:p>
      </dgm:t>
    </dgm:pt>
    <dgm:pt modelId="{A567355F-2D88-4E3D-8B20-3EEE91981483}" type="sibTrans" cxnId="{341584EE-0DAC-44B5-B745-968FBB16D670}">
      <dgm:prSet/>
      <dgm:spPr/>
      <dgm:t>
        <a:bodyPr/>
        <a:lstStyle/>
        <a:p>
          <a:endParaRPr lang="es-MX"/>
        </a:p>
      </dgm:t>
    </dgm:pt>
    <dgm:pt modelId="{19864B07-D2CE-44EF-ACA0-8B681FC16C96}">
      <dgm:prSet phldrT="[Text]"/>
      <dgm:spPr/>
      <dgm:t>
        <a:bodyPr/>
        <a:lstStyle/>
        <a:p>
          <a:r>
            <a:rPr lang="es-MX" dirty="0"/>
            <a:t>Reducción de costos</a:t>
          </a:r>
        </a:p>
      </dgm:t>
    </dgm:pt>
    <dgm:pt modelId="{9B87CA64-8C2A-42FB-9685-9C604C590E67}" type="parTrans" cxnId="{2A2E5959-9BF3-4442-B149-0739EBD9589B}">
      <dgm:prSet/>
      <dgm:spPr/>
      <dgm:t>
        <a:bodyPr/>
        <a:lstStyle/>
        <a:p>
          <a:endParaRPr lang="es-MX"/>
        </a:p>
      </dgm:t>
    </dgm:pt>
    <dgm:pt modelId="{B964C950-9C89-4329-943E-A9E559E02AA5}" type="sibTrans" cxnId="{2A2E5959-9BF3-4442-B149-0739EBD9589B}">
      <dgm:prSet/>
      <dgm:spPr/>
      <dgm:t>
        <a:bodyPr/>
        <a:lstStyle/>
        <a:p>
          <a:endParaRPr lang="es-MX"/>
        </a:p>
      </dgm:t>
    </dgm:pt>
    <dgm:pt modelId="{3B1A0A04-CC6B-47D0-9864-A1DDC942A91E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MX" dirty="0"/>
            <a:t>Reducción niveles de stock</a:t>
          </a:r>
        </a:p>
      </dgm:t>
    </dgm:pt>
    <dgm:pt modelId="{5CBADAA0-87A6-4D0B-8609-9DBCDA4DBF69}" type="parTrans" cxnId="{35361823-E246-4382-A48E-701DCE2A541C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s-MX"/>
        </a:p>
      </dgm:t>
    </dgm:pt>
    <dgm:pt modelId="{5713DAC9-CC9F-46B9-A4D7-951AB3B06B56}" type="sibTrans" cxnId="{35361823-E246-4382-A48E-701DCE2A541C}">
      <dgm:prSet/>
      <dgm:spPr/>
      <dgm:t>
        <a:bodyPr/>
        <a:lstStyle/>
        <a:p>
          <a:endParaRPr lang="es-MX"/>
        </a:p>
      </dgm:t>
    </dgm:pt>
    <dgm:pt modelId="{144A817E-F2A8-40F2-B521-818359D62341}">
      <dgm:prSet phldrT="[Text]"/>
      <dgm:spPr/>
      <dgm:t>
        <a:bodyPr/>
        <a:lstStyle/>
        <a:p>
          <a:r>
            <a:rPr lang="es-MX" dirty="0"/>
            <a:t>Fortalecer competitividad</a:t>
          </a:r>
        </a:p>
      </dgm:t>
    </dgm:pt>
    <dgm:pt modelId="{E34C890F-7F1C-469C-88C7-C6DC8C79E459}" type="parTrans" cxnId="{1326ED71-CD3F-45E8-8306-BB92F31D43D5}">
      <dgm:prSet/>
      <dgm:spPr/>
      <dgm:t>
        <a:bodyPr/>
        <a:lstStyle/>
        <a:p>
          <a:endParaRPr lang="es-MX"/>
        </a:p>
      </dgm:t>
    </dgm:pt>
    <dgm:pt modelId="{AD983E49-EACF-49DB-B819-50F599F39176}" type="sibTrans" cxnId="{1326ED71-CD3F-45E8-8306-BB92F31D43D5}">
      <dgm:prSet/>
      <dgm:spPr/>
      <dgm:t>
        <a:bodyPr/>
        <a:lstStyle/>
        <a:p>
          <a:endParaRPr lang="es-MX"/>
        </a:p>
      </dgm:t>
    </dgm:pt>
    <dgm:pt modelId="{3FB764B7-47AA-433C-A884-A168AB6FD6D0}">
      <dgm:prSet phldrT="[Text]"/>
      <dgm:spPr/>
      <dgm:t>
        <a:bodyPr/>
        <a:lstStyle/>
        <a:p>
          <a:r>
            <a:rPr lang="es-MX" dirty="0"/>
            <a:t>Mejora continua (Procesos)</a:t>
          </a:r>
        </a:p>
      </dgm:t>
    </dgm:pt>
    <dgm:pt modelId="{2478D60B-0A67-4BAB-8117-CBF1B516D7CC}" type="parTrans" cxnId="{40D43FE2-42AB-4A3E-B010-2FD52BD394A6}">
      <dgm:prSet/>
      <dgm:spPr/>
      <dgm:t>
        <a:bodyPr/>
        <a:lstStyle/>
        <a:p>
          <a:endParaRPr lang="es-MX"/>
        </a:p>
      </dgm:t>
    </dgm:pt>
    <dgm:pt modelId="{E83011CA-FC35-4CC1-83B6-A154BA41140B}" type="sibTrans" cxnId="{40D43FE2-42AB-4A3E-B010-2FD52BD394A6}">
      <dgm:prSet/>
      <dgm:spPr/>
      <dgm:t>
        <a:bodyPr/>
        <a:lstStyle/>
        <a:p>
          <a:endParaRPr lang="es-MX"/>
        </a:p>
      </dgm:t>
    </dgm:pt>
    <dgm:pt modelId="{9DB9BE7B-0088-4764-958C-04E11B09B467}" type="pres">
      <dgm:prSet presAssocID="{9E833ABE-3182-4391-8004-D2A9134F82B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C18B6B-31DF-46D1-B480-495A4A60B1C9}" type="pres">
      <dgm:prSet presAssocID="{FE682D85-D762-4ED9-BF9C-21DF6794B2CE}" presName="centerShape" presStyleLbl="node0" presStyleIdx="0" presStyleCnt="1"/>
      <dgm:spPr/>
    </dgm:pt>
    <dgm:pt modelId="{45739E52-E6E6-4F91-9F5E-1B5DFDA5411B}" type="pres">
      <dgm:prSet presAssocID="{A9EABE3A-F901-4905-A114-4DBDFB415ADB}" presName="parTrans" presStyleLbl="sibTrans2D1" presStyleIdx="0" presStyleCnt="5"/>
      <dgm:spPr/>
    </dgm:pt>
    <dgm:pt modelId="{77380784-605A-412A-89D3-6656326E752E}" type="pres">
      <dgm:prSet presAssocID="{A9EABE3A-F901-4905-A114-4DBDFB415ADB}" presName="connectorText" presStyleLbl="sibTrans2D1" presStyleIdx="0" presStyleCnt="5"/>
      <dgm:spPr/>
    </dgm:pt>
    <dgm:pt modelId="{AB189444-3992-4B08-970E-F314357F78E4}" type="pres">
      <dgm:prSet presAssocID="{FB4BC248-595C-4CF7-AE05-27107E9270A1}" presName="node" presStyleLbl="node1" presStyleIdx="0" presStyleCnt="5">
        <dgm:presLayoutVars>
          <dgm:bulletEnabled val="1"/>
        </dgm:presLayoutVars>
      </dgm:prSet>
      <dgm:spPr/>
    </dgm:pt>
    <dgm:pt modelId="{C713BA9C-AA25-4E1A-B891-02BAFCB82611}" type="pres">
      <dgm:prSet presAssocID="{9B87CA64-8C2A-42FB-9685-9C604C590E67}" presName="parTrans" presStyleLbl="sibTrans2D1" presStyleIdx="1" presStyleCnt="5"/>
      <dgm:spPr/>
    </dgm:pt>
    <dgm:pt modelId="{DEB3DF69-4CAE-4FC9-BCB1-08A98F791C92}" type="pres">
      <dgm:prSet presAssocID="{9B87CA64-8C2A-42FB-9685-9C604C590E67}" presName="connectorText" presStyleLbl="sibTrans2D1" presStyleIdx="1" presStyleCnt="5"/>
      <dgm:spPr/>
    </dgm:pt>
    <dgm:pt modelId="{AB1B6077-53CF-4F21-AFA9-8D31CBA1DFDC}" type="pres">
      <dgm:prSet presAssocID="{19864B07-D2CE-44EF-ACA0-8B681FC16C96}" presName="node" presStyleLbl="node1" presStyleIdx="1" presStyleCnt="5">
        <dgm:presLayoutVars>
          <dgm:bulletEnabled val="1"/>
        </dgm:presLayoutVars>
      </dgm:prSet>
      <dgm:spPr/>
    </dgm:pt>
    <dgm:pt modelId="{CE06F0F8-5070-4216-BC69-5C6061874B7C}" type="pres">
      <dgm:prSet presAssocID="{5CBADAA0-87A6-4D0B-8609-9DBCDA4DBF69}" presName="parTrans" presStyleLbl="sibTrans2D1" presStyleIdx="2" presStyleCnt="5"/>
      <dgm:spPr/>
    </dgm:pt>
    <dgm:pt modelId="{F03C1BDD-5A31-4EBA-998E-800FF04377E7}" type="pres">
      <dgm:prSet presAssocID="{5CBADAA0-87A6-4D0B-8609-9DBCDA4DBF69}" presName="connectorText" presStyleLbl="sibTrans2D1" presStyleIdx="2" presStyleCnt="5"/>
      <dgm:spPr/>
    </dgm:pt>
    <dgm:pt modelId="{4602B80A-74D7-4A7F-8CE7-B92A90E9A6E1}" type="pres">
      <dgm:prSet presAssocID="{3B1A0A04-CC6B-47D0-9864-A1DDC942A91E}" presName="node" presStyleLbl="node1" presStyleIdx="2" presStyleCnt="5">
        <dgm:presLayoutVars>
          <dgm:bulletEnabled val="1"/>
        </dgm:presLayoutVars>
      </dgm:prSet>
      <dgm:spPr/>
    </dgm:pt>
    <dgm:pt modelId="{298A6834-C4F9-4081-9634-FE0D9268BC30}" type="pres">
      <dgm:prSet presAssocID="{E34C890F-7F1C-469C-88C7-C6DC8C79E459}" presName="parTrans" presStyleLbl="sibTrans2D1" presStyleIdx="3" presStyleCnt="5"/>
      <dgm:spPr/>
    </dgm:pt>
    <dgm:pt modelId="{FD3004A1-7C8C-48C9-8C64-49B63B3FF136}" type="pres">
      <dgm:prSet presAssocID="{E34C890F-7F1C-469C-88C7-C6DC8C79E459}" presName="connectorText" presStyleLbl="sibTrans2D1" presStyleIdx="3" presStyleCnt="5"/>
      <dgm:spPr/>
    </dgm:pt>
    <dgm:pt modelId="{098020B2-D05A-47FF-BC61-2781B3C6B5C1}" type="pres">
      <dgm:prSet presAssocID="{144A817E-F2A8-40F2-B521-818359D62341}" presName="node" presStyleLbl="node1" presStyleIdx="3" presStyleCnt="5">
        <dgm:presLayoutVars>
          <dgm:bulletEnabled val="1"/>
        </dgm:presLayoutVars>
      </dgm:prSet>
      <dgm:spPr/>
    </dgm:pt>
    <dgm:pt modelId="{11088053-E9B7-4494-B07A-0C7037BAB910}" type="pres">
      <dgm:prSet presAssocID="{2478D60B-0A67-4BAB-8117-CBF1B516D7CC}" presName="parTrans" presStyleLbl="sibTrans2D1" presStyleIdx="4" presStyleCnt="5"/>
      <dgm:spPr/>
    </dgm:pt>
    <dgm:pt modelId="{3A506D38-E7A8-44D0-8164-D61EB59B3A98}" type="pres">
      <dgm:prSet presAssocID="{2478D60B-0A67-4BAB-8117-CBF1B516D7CC}" presName="connectorText" presStyleLbl="sibTrans2D1" presStyleIdx="4" presStyleCnt="5"/>
      <dgm:spPr/>
    </dgm:pt>
    <dgm:pt modelId="{37B8E621-715D-447D-B6CB-C4429D3138BF}" type="pres">
      <dgm:prSet presAssocID="{3FB764B7-47AA-433C-A884-A168AB6FD6D0}" presName="node" presStyleLbl="node1" presStyleIdx="4" presStyleCnt="5">
        <dgm:presLayoutVars>
          <dgm:bulletEnabled val="1"/>
        </dgm:presLayoutVars>
      </dgm:prSet>
      <dgm:spPr/>
    </dgm:pt>
  </dgm:ptLst>
  <dgm:cxnLst>
    <dgm:cxn modelId="{B7A44600-2B5B-434B-82E7-CC86FB0FAD51}" type="presOf" srcId="{5CBADAA0-87A6-4D0B-8609-9DBCDA4DBF69}" destId="{CE06F0F8-5070-4216-BC69-5C6061874B7C}" srcOrd="0" destOrd="0" presId="urn:microsoft.com/office/officeart/2005/8/layout/radial5"/>
    <dgm:cxn modelId="{F1DAA609-4612-4646-96B9-568F981F5960}" type="presOf" srcId="{A9EABE3A-F901-4905-A114-4DBDFB415ADB}" destId="{45739E52-E6E6-4F91-9F5E-1B5DFDA5411B}" srcOrd="0" destOrd="0" presId="urn:microsoft.com/office/officeart/2005/8/layout/radial5"/>
    <dgm:cxn modelId="{04A89B13-8571-471E-B7CA-D509AA447D41}" type="presOf" srcId="{2478D60B-0A67-4BAB-8117-CBF1B516D7CC}" destId="{11088053-E9B7-4494-B07A-0C7037BAB910}" srcOrd="0" destOrd="0" presId="urn:microsoft.com/office/officeart/2005/8/layout/radial5"/>
    <dgm:cxn modelId="{D06BBE13-4F4D-4A0A-9E4C-DEEB2F1A542E}" type="presOf" srcId="{E34C890F-7F1C-469C-88C7-C6DC8C79E459}" destId="{FD3004A1-7C8C-48C9-8C64-49B63B3FF136}" srcOrd="1" destOrd="0" presId="urn:microsoft.com/office/officeart/2005/8/layout/radial5"/>
    <dgm:cxn modelId="{B22DF51A-43FD-4DD3-9912-1414F2D071A9}" type="presOf" srcId="{3FB764B7-47AA-433C-A884-A168AB6FD6D0}" destId="{37B8E621-715D-447D-B6CB-C4429D3138BF}" srcOrd="0" destOrd="0" presId="urn:microsoft.com/office/officeart/2005/8/layout/radial5"/>
    <dgm:cxn modelId="{35361823-E246-4382-A48E-701DCE2A541C}" srcId="{FE682D85-D762-4ED9-BF9C-21DF6794B2CE}" destId="{3B1A0A04-CC6B-47D0-9864-A1DDC942A91E}" srcOrd="2" destOrd="0" parTransId="{5CBADAA0-87A6-4D0B-8609-9DBCDA4DBF69}" sibTransId="{5713DAC9-CC9F-46B9-A4D7-951AB3B06B56}"/>
    <dgm:cxn modelId="{0229AA5E-B5AB-4EA3-95E6-4D89C7D50907}" type="presOf" srcId="{FB4BC248-595C-4CF7-AE05-27107E9270A1}" destId="{AB189444-3992-4B08-970E-F314357F78E4}" srcOrd="0" destOrd="0" presId="urn:microsoft.com/office/officeart/2005/8/layout/radial5"/>
    <dgm:cxn modelId="{4F981446-FC14-41E9-B072-D5923ABF9436}" type="presOf" srcId="{144A817E-F2A8-40F2-B521-818359D62341}" destId="{098020B2-D05A-47FF-BC61-2781B3C6B5C1}" srcOrd="0" destOrd="0" presId="urn:microsoft.com/office/officeart/2005/8/layout/radial5"/>
    <dgm:cxn modelId="{405B3667-ABF5-4AC9-92FD-FD4EEAF0226B}" srcId="{9E833ABE-3182-4391-8004-D2A9134F82B5}" destId="{FE682D85-D762-4ED9-BF9C-21DF6794B2CE}" srcOrd="0" destOrd="0" parTransId="{E84BA720-D1B0-4488-8865-5F5467F4FC2C}" sibTransId="{9829CA26-30EA-49E1-8EFF-12EA9262F8E4}"/>
    <dgm:cxn modelId="{A3A0AF49-536A-44E8-BF73-75CC3B92141A}" type="presOf" srcId="{5CBADAA0-87A6-4D0B-8609-9DBCDA4DBF69}" destId="{F03C1BDD-5A31-4EBA-998E-800FF04377E7}" srcOrd="1" destOrd="0" presId="urn:microsoft.com/office/officeart/2005/8/layout/radial5"/>
    <dgm:cxn modelId="{3E913051-28B7-4A09-B309-9C0445FCDDE9}" type="presOf" srcId="{19864B07-D2CE-44EF-ACA0-8B681FC16C96}" destId="{AB1B6077-53CF-4F21-AFA9-8D31CBA1DFDC}" srcOrd="0" destOrd="0" presId="urn:microsoft.com/office/officeart/2005/8/layout/radial5"/>
    <dgm:cxn modelId="{1326ED71-CD3F-45E8-8306-BB92F31D43D5}" srcId="{FE682D85-D762-4ED9-BF9C-21DF6794B2CE}" destId="{144A817E-F2A8-40F2-B521-818359D62341}" srcOrd="3" destOrd="0" parTransId="{E34C890F-7F1C-469C-88C7-C6DC8C79E459}" sibTransId="{AD983E49-EACF-49DB-B819-50F599F39176}"/>
    <dgm:cxn modelId="{5C483578-90F0-4883-83A6-1A82DCAB35A8}" type="presOf" srcId="{E34C890F-7F1C-469C-88C7-C6DC8C79E459}" destId="{298A6834-C4F9-4081-9634-FE0D9268BC30}" srcOrd="0" destOrd="0" presId="urn:microsoft.com/office/officeart/2005/8/layout/radial5"/>
    <dgm:cxn modelId="{2A2E5959-9BF3-4442-B149-0739EBD9589B}" srcId="{FE682D85-D762-4ED9-BF9C-21DF6794B2CE}" destId="{19864B07-D2CE-44EF-ACA0-8B681FC16C96}" srcOrd="1" destOrd="0" parTransId="{9B87CA64-8C2A-42FB-9685-9C604C590E67}" sibTransId="{B964C950-9C89-4329-943E-A9E559E02AA5}"/>
    <dgm:cxn modelId="{1441B17A-D1C4-45D9-A447-60A64CD18892}" type="presOf" srcId="{2478D60B-0A67-4BAB-8117-CBF1B516D7CC}" destId="{3A506D38-E7A8-44D0-8164-D61EB59B3A98}" srcOrd="1" destOrd="0" presId="urn:microsoft.com/office/officeart/2005/8/layout/radial5"/>
    <dgm:cxn modelId="{FA091183-CAF2-4699-9152-A76DA04AD5D5}" type="presOf" srcId="{FE682D85-D762-4ED9-BF9C-21DF6794B2CE}" destId="{B6C18B6B-31DF-46D1-B480-495A4A60B1C9}" srcOrd="0" destOrd="0" presId="urn:microsoft.com/office/officeart/2005/8/layout/radial5"/>
    <dgm:cxn modelId="{69C6AE93-C5D9-4E61-968B-9730233F6470}" type="presOf" srcId="{9E833ABE-3182-4391-8004-D2A9134F82B5}" destId="{9DB9BE7B-0088-4764-958C-04E11B09B467}" srcOrd="0" destOrd="0" presId="urn:microsoft.com/office/officeart/2005/8/layout/radial5"/>
    <dgm:cxn modelId="{4A87A996-62C0-4623-874B-FC897AA424E6}" type="presOf" srcId="{9B87CA64-8C2A-42FB-9685-9C604C590E67}" destId="{DEB3DF69-4CAE-4FC9-BCB1-08A98F791C92}" srcOrd="1" destOrd="0" presId="urn:microsoft.com/office/officeart/2005/8/layout/radial5"/>
    <dgm:cxn modelId="{69A65C9B-B153-428E-83DB-6F204E765366}" type="presOf" srcId="{A9EABE3A-F901-4905-A114-4DBDFB415ADB}" destId="{77380784-605A-412A-89D3-6656326E752E}" srcOrd="1" destOrd="0" presId="urn:microsoft.com/office/officeart/2005/8/layout/radial5"/>
    <dgm:cxn modelId="{33D029B8-4087-46DB-AFAB-E9523313DFB4}" type="presOf" srcId="{9B87CA64-8C2A-42FB-9685-9C604C590E67}" destId="{C713BA9C-AA25-4E1A-B891-02BAFCB82611}" srcOrd="0" destOrd="0" presId="urn:microsoft.com/office/officeart/2005/8/layout/radial5"/>
    <dgm:cxn modelId="{1D9F53C2-3EFF-4AE2-B60F-F6FFC114614F}" type="presOf" srcId="{3B1A0A04-CC6B-47D0-9864-A1DDC942A91E}" destId="{4602B80A-74D7-4A7F-8CE7-B92A90E9A6E1}" srcOrd="0" destOrd="0" presId="urn:microsoft.com/office/officeart/2005/8/layout/radial5"/>
    <dgm:cxn modelId="{40D43FE2-42AB-4A3E-B010-2FD52BD394A6}" srcId="{FE682D85-D762-4ED9-BF9C-21DF6794B2CE}" destId="{3FB764B7-47AA-433C-A884-A168AB6FD6D0}" srcOrd="4" destOrd="0" parTransId="{2478D60B-0A67-4BAB-8117-CBF1B516D7CC}" sibTransId="{E83011CA-FC35-4CC1-83B6-A154BA41140B}"/>
    <dgm:cxn modelId="{341584EE-0DAC-44B5-B745-968FBB16D670}" srcId="{FE682D85-D762-4ED9-BF9C-21DF6794B2CE}" destId="{FB4BC248-595C-4CF7-AE05-27107E9270A1}" srcOrd="0" destOrd="0" parTransId="{A9EABE3A-F901-4905-A114-4DBDFB415ADB}" sibTransId="{A567355F-2D88-4E3D-8B20-3EEE91981483}"/>
    <dgm:cxn modelId="{9318DB78-E3D4-4044-BED6-41B66429617A}" type="presParOf" srcId="{9DB9BE7B-0088-4764-958C-04E11B09B467}" destId="{B6C18B6B-31DF-46D1-B480-495A4A60B1C9}" srcOrd="0" destOrd="0" presId="urn:microsoft.com/office/officeart/2005/8/layout/radial5"/>
    <dgm:cxn modelId="{19F3B148-26A8-4FF3-8B6B-836E6F6CD62A}" type="presParOf" srcId="{9DB9BE7B-0088-4764-958C-04E11B09B467}" destId="{45739E52-E6E6-4F91-9F5E-1B5DFDA5411B}" srcOrd="1" destOrd="0" presId="urn:microsoft.com/office/officeart/2005/8/layout/radial5"/>
    <dgm:cxn modelId="{1DB16808-4B3F-4FD3-AF56-F38EC0B3A0EC}" type="presParOf" srcId="{45739E52-E6E6-4F91-9F5E-1B5DFDA5411B}" destId="{77380784-605A-412A-89D3-6656326E752E}" srcOrd="0" destOrd="0" presId="urn:microsoft.com/office/officeart/2005/8/layout/radial5"/>
    <dgm:cxn modelId="{DF215876-C317-4CBF-9F2E-19F46BAB5108}" type="presParOf" srcId="{9DB9BE7B-0088-4764-958C-04E11B09B467}" destId="{AB189444-3992-4B08-970E-F314357F78E4}" srcOrd="2" destOrd="0" presId="urn:microsoft.com/office/officeart/2005/8/layout/radial5"/>
    <dgm:cxn modelId="{49745D5E-4D8B-450C-910C-7B8144EF42BA}" type="presParOf" srcId="{9DB9BE7B-0088-4764-958C-04E11B09B467}" destId="{C713BA9C-AA25-4E1A-B891-02BAFCB82611}" srcOrd="3" destOrd="0" presId="urn:microsoft.com/office/officeart/2005/8/layout/radial5"/>
    <dgm:cxn modelId="{8EC4A69E-0951-407B-B856-5964469E7339}" type="presParOf" srcId="{C713BA9C-AA25-4E1A-B891-02BAFCB82611}" destId="{DEB3DF69-4CAE-4FC9-BCB1-08A98F791C92}" srcOrd="0" destOrd="0" presId="urn:microsoft.com/office/officeart/2005/8/layout/radial5"/>
    <dgm:cxn modelId="{746F3FE4-E990-41BD-888E-200C1272998B}" type="presParOf" srcId="{9DB9BE7B-0088-4764-958C-04E11B09B467}" destId="{AB1B6077-53CF-4F21-AFA9-8D31CBA1DFDC}" srcOrd="4" destOrd="0" presId="urn:microsoft.com/office/officeart/2005/8/layout/radial5"/>
    <dgm:cxn modelId="{4B2C0F44-7656-44DB-97A4-9D20C33FA89B}" type="presParOf" srcId="{9DB9BE7B-0088-4764-958C-04E11B09B467}" destId="{CE06F0F8-5070-4216-BC69-5C6061874B7C}" srcOrd="5" destOrd="0" presId="urn:microsoft.com/office/officeart/2005/8/layout/radial5"/>
    <dgm:cxn modelId="{70886BDA-7F74-46E4-9235-A1B049EAB3B1}" type="presParOf" srcId="{CE06F0F8-5070-4216-BC69-5C6061874B7C}" destId="{F03C1BDD-5A31-4EBA-998E-800FF04377E7}" srcOrd="0" destOrd="0" presId="urn:microsoft.com/office/officeart/2005/8/layout/radial5"/>
    <dgm:cxn modelId="{F45E1AA2-E82F-4BEC-B1D4-EBC4A1EBEE6E}" type="presParOf" srcId="{9DB9BE7B-0088-4764-958C-04E11B09B467}" destId="{4602B80A-74D7-4A7F-8CE7-B92A90E9A6E1}" srcOrd="6" destOrd="0" presId="urn:microsoft.com/office/officeart/2005/8/layout/radial5"/>
    <dgm:cxn modelId="{E08263B1-4858-4190-B714-1E8AFEC4515B}" type="presParOf" srcId="{9DB9BE7B-0088-4764-958C-04E11B09B467}" destId="{298A6834-C4F9-4081-9634-FE0D9268BC30}" srcOrd="7" destOrd="0" presId="urn:microsoft.com/office/officeart/2005/8/layout/radial5"/>
    <dgm:cxn modelId="{1377D6A9-B957-4B41-81AA-D1C7D142E088}" type="presParOf" srcId="{298A6834-C4F9-4081-9634-FE0D9268BC30}" destId="{FD3004A1-7C8C-48C9-8C64-49B63B3FF136}" srcOrd="0" destOrd="0" presId="urn:microsoft.com/office/officeart/2005/8/layout/radial5"/>
    <dgm:cxn modelId="{4D71928E-3B83-411F-B5F5-4C39330842EF}" type="presParOf" srcId="{9DB9BE7B-0088-4764-958C-04E11B09B467}" destId="{098020B2-D05A-47FF-BC61-2781B3C6B5C1}" srcOrd="8" destOrd="0" presId="urn:microsoft.com/office/officeart/2005/8/layout/radial5"/>
    <dgm:cxn modelId="{77D25A28-F170-4CB4-87F7-96E9D9BB28C3}" type="presParOf" srcId="{9DB9BE7B-0088-4764-958C-04E11B09B467}" destId="{11088053-E9B7-4494-B07A-0C7037BAB910}" srcOrd="9" destOrd="0" presId="urn:microsoft.com/office/officeart/2005/8/layout/radial5"/>
    <dgm:cxn modelId="{78479DCC-F2C8-4748-B0D5-23AE7CF997E9}" type="presParOf" srcId="{11088053-E9B7-4494-B07A-0C7037BAB910}" destId="{3A506D38-E7A8-44D0-8164-D61EB59B3A98}" srcOrd="0" destOrd="0" presId="urn:microsoft.com/office/officeart/2005/8/layout/radial5"/>
    <dgm:cxn modelId="{B02C875D-A829-442D-B5E9-ED572D6CC099}" type="presParOf" srcId="{9DB9BE7B-0088-4764-958C-04E11B09B467}" destId="{37B8E621-715D-447D-B6CB-C4429D3138BF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C18B6B-31DF-46D1-B480-495A4A60B1C9}">
      <dsp:nvSpPr>
        <dsp:cNvPr id="0" name=""/>
        <dsp:cNvSpPr/>
      </dsp:nvSpPr>
      <dsp:spPr>
        <a:xfrm>
          <a:off x="3298031" y="2148196"/>
          <a:ext cx="1531937" cy="153193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OBJETIVOS</a:t>
          </a:r>
        </a:p>
      </dsp:txBody>
      <dsp:txXfrm>
        <a:off x="3522378" y="2372543"/>
        <a:ext cx="1083243" cy="1083243"/>
      </dsp:txXfrm>
    </dsp:sp>
    <dsp:sp modelId="{45739E52-E6E6-4F91-9F5E-1B5DFDA5411B}">
      <dsp:nvSpPr>
        <dsp:cNvPr id="0" name=""/>
        <dsp:cNvSpPr/>
      </dsp:nvSpPr>
      <dsp:spPr>
        <a:xfrm rot="16200000">
          <a:off x="3901531" y="1590418"/>
          <a:ext cx="324937" cy="52085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300" kern="1200"/>
        </a:p>
      </dsp:txBody>
      <dsp:txXfrm>
        <a:off x="3950272" y="1743331"/>
        <a:ext cx="227456" cy="312514"/>
      </dsp:txXfrm>
    </dsp:sp>
    <dsp:sp modelId="{AB189444-3992-4B08-970E-F314357F78E4}">
      <dsp:nvSpPr>
        <dsp:cNvPr id="0" name=""/>
        <dsp:cNvSpPr/>
      </dsp:nvSpPr>
      <dsp:spPr>
        <a:xfrm>
          <a:off x="3298031" y="3169"/>
          <a:ext cx="1531937" cy="153193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Satisfacción del cliente</a:t>
          </a:r>
        </a:p>
      </dsp:txBody>
      <dsp:txXfrm>
        <a:off x="3522378" y="227516"/>
        <a:ext cx="1083243" cy="1083243"/>
      </dsp:txXfrm>
    </dsp:sp>
    <dsp:sp modelId="{C713BA9C-AA25-4E1A-B891-02BAFCB82611}">
      <dsp:nvSpPr>
        <dsp:cNvPr id="0" name=""/>
        <dsp:cNvSpPr/>
      </dsp:nvSpPr>
      <dsp:spPr>
        <a:xfrm rot="20520000">
          <a:off x="4912806" y="2325152"/>
          <a:ext cx="324937" cy="52085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300" kern="1200"/>
        </a:p>
      </dsp:txBody>
      <dsp:txXfrm>
        <a:off x="4915192" y="2444386"/>
        <a:ext cx="227456" cy="312514"/>
      </dsp:txXfrm>
    </dsp:sp>
    <dsp:sp modelId="{AB1B6077-53CF-4F21-AFA9-8D31CBA1DFDC}">
      <dsp:nvSpPr>
        <dsp:cNvPr id="0" name=""/>
        <dsp:cNvSpPr/>
      </dsp:nvSpPr>
      <dsp:spPr>
        <a:xfrm>
          <a:off x="5338073" y="1485346"/>
          <a:ext cx="1531937" cy="153193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Reducción de costos</a:t>
          </a:r>
        </a:p>
      </dsp:txBody>
      <dsp:txXfrm>
        <a:off x="5562420" y="1709693"/>
        <a:ext cx="1083243" cy="1083243"/>
      </dsp:txXfrm>
    </dsp:sp>
    <dsp:sp modelId="{CE06F0F8-5070-4216-BC69-5C6061874B7C}">
      <dsp:nvSpPr>
        <dsp:cNvPr id="0" name=""/>
        <dsp:cNvSpPr/>
      </dsp:nvSpPr>
      <dsp:spPr>
        <a:xfrm rot="3240000">
          <a:off x="4526533" y="3513977"/>
          <a:ext cx="324937" cy="5208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300" kern="1200"/>
        </a:p>
      </dsp:txBody>
      <dsp:txXfrm>
        <a:off x="4546625" y="3578717"/>
        <a:ext cx="227456" cy="312514"/>
      </dsp:txXfrm>
    </dsp:sp>
    <dsp:sp modelId="{4602B80A-74D7-4A7F-8CE7-B92A90E9A6E1}">
      <dsp:nvSpPr>
        <dsp:cNvPr id="0" name=""/>
        <dsp:cNvSpPr/>
      </dsp:nvSpPr>
      <dsp:spPr>
        <a:xfrm>
          <a:off x="4558846" y="3883560"/>
          <a:ext cx="1531937" cy="1531937"/>
        </a:xfrm>
        <a:prstGeom prst="ellipse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Reducción niveles de stock</a:t>
          </a:r>
        </a:p>
      </dsp:txBody>
      <dsp:txXfrm>
        <a:off x="4783193" y="4107907"/>
        <a:ext cx="1083243" cy="1083243"/>
      </dsp:txXfrm>
    </dsp:sp>
    <dsp:sp modelId="{298A6834-C4F9-4081-9634-FE0D9268BC30}">
      <dsp:nvSpPr>
        <dsp:cNvPr id="0" name=""/>
        <dsp:cNvSpPr/>
      </dsp:nvSpPr>
      <dsp:spPr>
        <a:xfrm rot="7560000">
          <a:off x="3276528" y="3513977"/>
          <a:ext cx="324937" cy="52085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300" kern="1200"/>
        </a:p>
      </dsp:txBody>
      <dsp:txXfrm rot="10800000">
        <a:off x="3353917" y="3578717"/>
        <a:ext cx="227456" cy="312514"/>
      </dsp:txXfrm>
    </dsp:sp>
    <dsp:sp modelId="{098020B2-D05A-47FF-BC61-2781B3C6B5C1}">
      <dsp:nvSpPr>
        <dsp:cNvPr id="0" name=""/>
        <dsp:cNvSpPr/>
      </dsp:nvSpPr>
      <dsp:spPr>
        <a:xfrm>
          <a:off x="2037215" y="3883560"/>
          <a:ext cx="1531937" cy="153193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Fortalecer competitividad</a:t>
          </a:r>
        </a:p>
      </dsp:txBody>
      <dsp:txXfrm>
        <a:off x="2261562" y="4107907"/>
        <a:ext cx="1083243" cy="1083243"/>
      </dsp:txXfrm>
    </dsp:sp>
    <dsp:sp modelId="{11088053-E9B7-4494-B07A-0C7037BAB910}">
      <dsp:nvSpPr>
        <dsp:cNvPr id="0" name=""/>
        <dsp:cNvSpPr/>
      </dsp:nvSpPr>
      <dsp:spPr>
        <a:xfrm rot="11880000">
          <a:off x="2890256" y="2325152"/>
          <a:ext cx="324937" cy="52085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300" kern="1200"/>
        </a:p>
      </dsp:txBody>
      <dsp:txXfrm rot="10800000">
        <a:off x="2985351" y="2444386"/>
        <a:ext cx="227456" cy="312514"/>
      </dsp:txXfrm>
    </dsp:sp>
    <dsp:sp modelId="{37B8E621-715D-447D-B6CB-C4429D3138BF}">
      <dsp:nvSpPr>
        <dsp:cNvPr id="0" name=""/>
        <dsp:cNvSpPr/>
      </dsp:nvSpPr>
      <dsp:spPr>
        <a:xfrm>
          <a:off x="1257988" y="1485346"/>
          <a:ext cx="1531937" cy="1531937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Mejora continua (Procesos)</a:t>
          </a:r>
        </a:p>
      </dsp:txBody>
      <dsp:txXfrm>
        <a:off x="1482335" y="1709693"/>
        <a:ext cx="1083243" cy="10832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3AD17-A714-4B84-9CDE-5F5FF6E7C1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E8A97E-D459-4A80-8493-B0F53750C9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71683F-AE41-4ADD-B6CD-E0F6E9433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274A3-CDBC-405E-ACF5-873D4103DAA7}" type="datetimeFigureOut">
              <a:rPr lang="es-MX" smtClean="0"/>
              <a:pPr/>
              <a:t>30/10/2019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CBB1FB-5166-4D10-BAD8-1D4557A9F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07C280-F766-407D-8A48-24D9D3721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90A6-D637-45BE-AE64-AF7246DD5414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998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BC82E-74A3-42A2-B08B-3C52B2C13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DBEA17-243E-463A-A4B5-1BCDDEE3C5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2D7320-AC07-4A1F-BFA2-2ECE7CC73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274A3-CDBC-405E-ACF5-873D4103DAA7}" type="datetimeFigureOut">
              <a:rPr lang="es-MX" smtClean="0"/>
              <a:pPr/>
              <a:t>30/10/2019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0146A6-B91C-423B-B4D4-7B907F3C5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BE9F90-72A8-44F8-AF43-A1490522F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90A6-D637-45BE-AE64-AF7246DD5414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24210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49C895-857C-403B-929E-40740837F1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2FEC21-98F1-4FC3-99FD-C371299847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427D98-84D7-4BCE-945A-85C8567C0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274A3-CDBC-405E-ACF5-873D4103DAA7}" type="datetimeFigureOut">
              <a:rPr lang="es-MX" smtClean="0"/>
              <a:pPr/>
              <a:t>30/10/2019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0EEF5-D48A-4ED6-AB67-F58E5B736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F5683-B15E-4213-8F73-EE56CEF8B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90A6-D637-45BE-AE64-AF7246DD5414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4405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07779-320E-4409-9EA3-64995CA92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4425A-625C-4B33-9CC0-1D505274A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23E266-2117-4321-BB62-55C82574C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274A3-CDBC-405E-ACF5-873D4103DAA7}" type="datetimeFigureOut">
              <a:rPr lang="es-MX" smtClean="0"/>
              <a:pPr/>
              <a:t>30/10/2019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BEF25-5776-4971-AFA9-D836DCFD0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45D676-7714-40FE-889A-09F87990A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90A6-D637-45BE-AE64-AF7246DD5414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43373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9986E-73F8-466D-AA15-038ED9AFE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7FBA9E-7C1F-4C04-B833-2E8781B7AC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2D6E0-C9DE-4B40-8EBB-E5935F1D2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274A3-CDBC-405E-ACF5-873D4103DAA7}" type="datetimeFigureOut">
              <a:rPr lang="es-MX" smtClean="0"/>
              <a:pPr/>
              <a:t>30/10/2019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4134CF-3FDE-45A4-9491-E5E6B537A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4A43C9-A3FE-49EB-BF39-3B140B785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90A6-D637-45BE-AE64-AF7246DD5414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5955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4D7E0-1551-4523-89A1-1BE07865A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32093-2ED0-4C8F-AE75-EF3C0E4885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0832B3-86E8-4230-86B0-5E77C192E1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3D112E-9446-4E6F-A25A-1080E3281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274A3-CDBC-405E-ACF5-873D4103DAA7}" type="datetimeFigureOut">
              <a:rPr lang="es-MX" smtClean="0"/>
              <a:pPr/>
              <a:t>30/10/2019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95BB42-C636-44B9-8B6B-94682177A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2D12E0-8ED4-4DDA-9149-7C0958697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90A6-D637-45BE-AE64-AF7246DD5414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3898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34DA7-B30C-401A-A916-684D8D932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D9837F-E984-4F32-9FF4-C9546F0DD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C383B0-C0DD-44F8-B520-5D3D2AAAC2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32BCA7-DC29-44C2-8714-3C1C6518A0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F06984-624B-4F14-9BB6-7550CAB172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3DB3EE-68D4-4B62-94CE-8D6A4940C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274A3-CDBC-405E-ACF5-873D4103DAA7}" type="datetimeFigureOut">
              <a:rPr lang="es-MX" smtClean="0"/>
              <a:pPr/>
              <a:t>30/10/2019</a:t>
            </a:fld>
            <a:endParaRPr lang="es-MX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1D8F1B-7B27-4BA5-9840-F94480C0D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90E064-0BFB-4DBD-8392-B871AFF98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90A6-D637-45BE-AE64-AF7246DD5414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8094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B89FD-6AA7-4E6A-B6FF-2966ADF8C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EAC5F1-3A88-4C96-821F-755B4EA40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274A3-CDBC-405E-ACF5-873D4103DAA7}" type="datetimeFigureOut">
              <a:rPr lang="es-MX" smtClean="0"/>
              <a:pPr/>
              <a:t>30/10/2019</a:t>
            </a:fld>
            <a:endParaRPr lang="es-MX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BDFDD1-316E-4730-9B2E-0C53205E1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40E05F-77F2-4DA2-BD6D-51D50FAAC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90A6-D637-45BE-AE64-AF7246DD5414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61378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8F241E-C5D2-4BAF-A23A-D30A58213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274A3-CDBC-405E-ACF5-873D4103DAA7}" type="datetimeFigureOut">
              <a:rPr lang="es-MX" smtClean="0"/>
              <a:pPr/>
              <a:t>30/10/2019</a:t>
            </a:fld>
            <a:endParaRPr lang="es-MX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0A8DCA-2742-4015-A84A-C23C3E491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795DBD-3984-4018-860E-1C62F5FF7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90A6-D637-45BE-AE64-AF7246DD5414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3292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A6223-2ABE-415F-927C-B8A652A1D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BF434-D190-49D1-85BC-A6371C48D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7BD819-0EFB-49CE-86D4-FEB9E16CC8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678DF4-EB82-4C6B-B5EC-117F26828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274A3-CDBC-405E-ACF5-873D4103DAA7}" type="datetimeFigureOut">
              <a:rPr lang="es-MX" smtClean="0"/>
              <a:pPr/>
              <a:t>30/10/2019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FB3249-8268-4166-AFC8-ED4A1DD9C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A5A2B1-83A0-47A0-849C-C3CC7C3D7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90A6-D637-45BE-AE64-AF7246DD5414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01343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EC268-9D24-4D5A-89FA-0CF73BD0F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068632-B7F9-4DCD-BC6C-1D720F9E98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s-MX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B2D84F-A2A2-40A6-AEAB-601A5C00E0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07D7F8-103B-453E-A144-80B594D9C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274A3-CDBC-405E-ACF5-873D4103DAA7}" type="datetimeFigureOut">
              <a:rPr lang="es-MX" smtClean="0"/>
              <a:pPr/>
              <a:t>30/10/2019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BFCD1A-3D74-41E9-8C6C-E8BBF2709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5FB9BF-3C92-420A-9062-4F143146A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90A6-D637-45BE-AE64-AF7246DD5414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62682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121995-BD4D-4C8D-85A2-BCC37DD47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0AC2EB-88EA-46F7-8631-130355457D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8201EE-B100-4F84-AB81-6696D6BB7F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274A3-CDBC-405E-ACF5-873D4103DAA7}" type="datetimeFigureOut">
              <a:rPr lang="es-MX" smtClean="0"/>
              <a:pPr/>
              <a:t>30/10/2019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50BD8A-D600-483F-B819-4597A7F291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24696E-48ED-47F5-A5BC-7261F1342D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A90A6-D637-45BE-AE64-AF7246DD5414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5665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5368" y="2043663"/>
            <a:ext cx="6105194" cy="20310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Supply  Chain NOLA</a:t>
            </a:r>
          </a:p>
        </p:txBody>
      </p:sp>
    </p:spTree>
    <p:extLst>
      <p:ext uri="{BB962C8B-B14F-4D97-AF65-F5344CB8AC3E}">
        <p14:creationId xmlns:p14="http://schemas.microsoft.com/office/powerpoint/2010/main" val="2834790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652601" y="206183"/>
            <a:ext cx="205376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latin typeface="Arial" pitchFamily="34" charset="0"/>
                <a:cs typeface="Arial" pitchFamily="34" charset="0"/>
              </a:rPr>
              <a:t>Supply Chain</a:t>
            </a:r>
          </a:p>
          <a:p>
            <a:pPr algn="r"/>
            <a:r>
              <a:rPr lang="en-US" sz="1400" dirty="0" err="1">
                <a:latin typeface="Arial" pitchFamily="34" charset="0"/>
                <a:cs typeface="Arial" pitchFamily="34" charset="0"/>
              </a:rPr>
              <a:t>Objetivos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principales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27414E1-E82A-4869-9F6B-F7A0608AE7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4569161"/>
              </p:ext>
            </p:extLst>
          </p:nvPr>
        </p:nvGraphicFramePr>
        <p:xfrm>
          <a:off x="2323548" y="99796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8465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687867" y="206183"/>
            <a:ext cx="201850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latin typeface="Arial" pitchFamily="34" charset="0"/>
                <a:cs typeface="Arial" pitchFamily="34" charset="0"/>
              </a:rPr>
              <a:t>Supply Chain</a:t>
            </a:r>
          </a:p>
          <a:p>
            <a:pPr algn="r"/>
            <a:r>
              <a:rPr lang="en-US" sz="1400" dirty="0" err="1">
                <a:latin typeface="Arial" pitchFamily="34" charset="0"/>
                <a:cs typeface="Arial" pitchFamily="34" charset="0"/>
              </a:rPr>
              <a:t>Organigrama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F46FAD-5099-42F9-9C97-C44A3A691B39}"/>
              </a:ext>
            </a:extLst>
          </p:cNvPr>
          <p:cNvSpPr txBox="1"/>
          <p:nvPr/>
        </p:nvSpPr>
        <p:spPr>
          <a:xfrm>
            <a:off x="1682209" y="993913"/>
            <a:ext cx="6470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Supply Chain Customer Service / DC / Manufacturing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A49FB02D-4C9C-4D64-80AA-7334432EFE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1047731"/>
              </p:ext>
            </p:extLst>
          </p:nvPr>
        </p:nvGraphicFramePr>
        <p:xfrm>
          <a:off x="1147943" y="1700741"/>
          <a:ext cx="10009438" cy="39711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Organization Chart" r:id="rId3" imgW="3644640" imgH="1670040" progId="OrgPlusWOPX.4">
                  <p:embed followColorScheme="full"/>
                </p:oleObj>
              </mc:Choice>
              <mc:Fallback>
                <p:oleObj name="Organization Chart" r:id="rId3" imgW="3644640" imgH="1670040" progId="OrgPlusWOPX.4">
                  <p:embed followColorScheme="full"/>
                  <p:pic>
                    <p:nvPicPr>
                      <p:cNvPr id="8" name="Content Placeholder 3">
                        <a:extLst>
                          <a:ext uri="{FF2B5EF4-FFF2-40B4-BE49-F238E27FC236}">
                            <a16:creationId xmlns:a16="http://schemas.microsoft.com/office/drawing/2014/main" id="{53EC77FE-0556-4A87-ADB6-B1312DD511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7943" y="1700741"/>
                        <a:ext cx="10009438" cy="397118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2262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687867" y="206183"/>
            <a:ext cx="201850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latin typeface="Arial" pitchFamily="34" charset="0"/>
                <a:cs typeface="Arial" pitchFamily="34" charset="0"/>
              </a:rPr>
              <a:t>Supply Chain</a:t>
            </a:r>
          </a:p>
          <a:p>
            <a:pPr algn="r"/>
            <a:r>
              <a:rPr lang="en-US" sz="1400" dirty="0" err="1">
                <a:latin typeface="Arial" pitchFamily="34" charset="0"/>
                <a:cs typeface="Arial" pitchFamily="34" charset="0"/>
              </a:rPr>
              <a:t>Organigrama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F46FAD-5099-42F9-9C97-C44A3A691B39}"/>
              </a:ext>
            </a:extLst>
          </p:cNvPr>
          <p:cNvSpPr txBox="1"/>
          <p:nvPr/>
        </p:nvSpPr>
        <p:spPr>
          <a:xfrm>
            <a:off x="1682209" y="993913"/>
            <a:ext cx="6825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Supply Chain SAS / Sourcing / Inbound / Purchasing / Planning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545D92A9-CD6D-4505-B870-5C58884C9A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4958039"/>
              </p:ext>
            </p:extLst>
          </p:nvPr>
        </p:nvGraphicFramePr>
        <p:xfrm>
          <a:off x="1342748" y="1497261"/>
          <a:ext cx="8940939" cy="4699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Organization Chart" r:id="rId3" imgW="3651120" imgH="1911240" progId="OrgPlusWOPX.4">
                  <p:embed followColorScheme="full"/>
                </p:oleObj>
              </mc:Choice>
              <mc:Fallback>
                <p:oleObj name="Organization Chart" r:id="rId3" imgW="3651120" imgH="1911240" progId="OrgPlusWOPX.4">
                  <p:embed followColorScheme="full"/>
                  <p:pic>
                    <p:nvPicPr>
                      <p:cNvPr id="7" name="Content Placeholder 3">
                        <a:extLst>
                          <a:ext uri="{FF2B5EF4-FFF2-40B4-BE49-F238E27FC236}">
                            <a16:creationId xmlns:a16="http://schemas.microsoft.com/office/drawing/2014/main" id="{2A8F18B0-AB06-458A-9114-E639F496F7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2748" y="1497261"/>
                        <a:ext cx="8940939" cy="469931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0280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687867" y="206183"/>
            <a:ext cx="201850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latin typeface="Arial" pitchFamily="34" charset="0"/>
                <a:cs typeface="Arial" pitchFamily="34" charset="0"/>
              </a:rPr>
              <a:t>Supply Chain</a:t>
            </a:r>
          </a:p>
          <a:p>
            <a:pPr algn="r"/>
            <a:r>
              <a:rPr lang="en-US" sz="1400" dirty="0">
                <a:latin typeface="Arial" pitchFamily="34" charset="0"/>
                <a:cs typeface="Arial" pitchFamily="34" charset="0"/>
              </a:rPr>
              <a:t>CECA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F9576C5-FC8B-4460-9041-AF52908912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4496484"/>
              </p:ext>
            </p:extLst>
          </p:nvPr>
        </p:nvGraphicFramePr>
        <p:xfrm>
          <a:off x="1878357" y="1146245"/>
          <a:ext cx="8127562" cy="5058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name="Organization Chart" r:id="rId3" imgW="3651120" imgH="2622240" progId="OrgPlusWOPX.4">
                  <p:embed followColorScheme="full"/>
                </p:oleObj>
              </mc:Choice>
              <mc:Fallback>
                <p:oleObj name="Organization Chart" r:id="rId3" imgW="3651120" imgH="2622240" progId="OrgPlusWOPX.4">
                  <p:embed followColorScheme="full"/>
                  <p:pic>
                    <p:nvPicPr>
                      <p:cNvPr id="5" name="Content Placeholder 3">
                        <a:extLst>
                          <a:ext uri="{FF2B5EF4-FFF2-40B4-BE49-F238E27FC236}">
                            <a16:creationId xmlns:a16="http://schemas.microsoft.com/office/drawing/2014/main" id="{D328A141-50A3-4B73-936D-63C05900DF4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8357" y="1146245"/>
                        <a:ext cx="8127562" cy="505856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865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431642" y="206183"/>
            <a:ext cx="227472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latin typeface="Arial" pitchFamily="34" charset="0"/>
                <a:cs typeface="Arial" pitchFamily="34" charset="0"/>
              </a:rPr>
              <a:t>Supply Chain</a:t>
            </a:r>
          </a:p>
          <a:p>
            <a:pPr algn="r"/>
            <a:r>
              <a:rPr lang="en-US" sz="1400" dirty="0" err="1">
                <a:latin typeface="Arial" pitchFamily="34" charset="0"/>
                <a:cs typeface="Arial" pitchFamily="34" charset="0"/>
              </a:rPr>
              <a:t>Flujo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Materiales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NOLA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B1491A-A1F3-4E4B-9114-0AF80B28C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187" y="1045980"/>
            <a:ext cx="11733333" cy="48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889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1">
            <a:extLst>
              <a:ext uri="{FF2B5EF4-FFF2-40B4-BE49-F238E27FC236}">
                <a16:creationId xmlns:a16="http://schemas.microsoft.com/office/drawing/2014/main" id="{84867EAF-AE1D-4322-9DE8-383AE3F7B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" y="-4691"/>
            <a:ext cx="544692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3">
            <a:extLst>
              <a:ext uri="{FF2B5EF4-FFF2-40B4-BE49-F238E27FC236}">
                <a16:creationId xmlns:a16="http://schemas.microsoft.com/office/drawing/2014/main" id="{40676238-7F95-4EEB-836A-7D2392787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6057" y="3121701"/>
            <a:ext cx="3658053" cy="17865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Supply Chain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Contactos</a:t>
            </a:r>
          </a:p>
        </p:txBody>
      </p:sp>
      <p:sp>
        <p:nvSpPr>
          <p:cNvPr id="18" name="AutoShape 2" descr="Resultado de imagen para LIVERPOOL">
            <a:extLst>
              <a:ext uri="{FF2B5EF4-FFF2-40B4-BE49-F238E27FC236}">
                <a16:creationId xmlns:a16="http://schemas.microsoft.com/office/drawing/2014/main" id="{A14E8945-942B-4470-AF8B-8BDFA30CA83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86846" y="3360641"/>
            <a:ext cx="1438275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62C004-69DA-4EDA-B5D4-C12AC2748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1302" y="238538"/>
            <a:ext cx="8297697" cy="601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362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81E046B-C0BE-409E-8F62-C1D867F9B465}" vid="{893011BB-D2B7-466A-BAE4-8D2770A804E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SAMSONITE</Template>
  <TotalTime>4359</TotalTime>
  <Words>62</Words>
  <Application>Microsoft Office PowerPoint</Application>
  <PresentationFormat>Widescreen</PresentationFormat>
  <Paragraphs>21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Organization Chart Add-in for Microsoft Office programs</vt:lpstr>
      <vt:lpstr>Organization 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Barbara Monroy</dc:creator>
  <cp:lastModifiedBy>Armando Bonifaz</cp:lastModifiedBy>
  <cp:revision>80</cp:revision>
  <cp:lastPrinted>2019-01-18T17:13:10Z</cp:lastPrinted>
  <dcterms:created xsi:type="dcterms:W3CDTF">2018-07-20T21:32:24Z</dcterms:created>
  <dcterms:modified xsi:type="dcterms:W3CDTF">2019-10-30T18:47:57Z</dcterms:modified>
</cp:coreProperties>
</file>